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9.png" ContentType="image/png"/>
  <Override PartName="/ppt/media/image13.png" ContentType="image/png"/>
  <Override PartName="/ppt/media/image8.png" ContentType="image/png"/>
  <Override PartName="/ppt/media/image12.png" ContentType="image/png"/>
  <Override PartName="/ppt/media/image7.png" ContentType="image/png"/>
  <Override PartName="/ppt/media/image11.png" ContentType="image/png"/>
  <Override PartName="/ppt/media/image6.png" ContentType="image/png"/>
  <Override PartName="/ppt/media/image10.png" ContentType="image/png"/>
  <Override PartName="/ppt/media/image27.jpeg" ContentType="image/jpeg"/>
  <Override PartName="/ppt/media/image5.png" ContentType="image/png"/>
  <Override PartName="/ppt/media/image28.png" ContentType="image/png"/>
  <Override PartName="/ppt/media/image4.png" ContentType="image/png"/>
  <Override PartName="/ppt/media/image3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18.png" ContentType="image/png"/>
  <Override PartName="/ppt/media/image15.jpeg" ContentType="image/jpeg"/>
  <Override PartName="/ppt/media/image17.png" ContentType="image/png"/>
  <Override PartName="/ppt/media/image16.jpeg" ContentType="image/jpeg"/>
  <Override PartName="/ppt/media/image14.png" ContentType="image/png"/>
  <Override PartName="/ppt/media/image1.png" ContentType="image/png"/>
  <Override PartName="/ppt/media/image24.png" ContentType="image/png"/>
  <Override PartName="/ppt/media/image2.png" ContentType="image/png"/>
  <Override PartName="/ppt/media/image25.png" ContentType="image/pn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9144000" cy="51435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FF3E6D7A-D06B-4A6A-8EB0-712DCD90E037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E27F3C0-A599-4E47-A46D-C9C7EC6559C0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E458A9C-E466-44BD-8A61-B2557F88C845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F937195-164E-4495-B750-FA71DA960E71}" type="slidenum">
              <a:t>&lt;#&gt;</a:t>
            </a:fld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4912E30-7127-4D34-8029-36359AFC4B67}" type="slidenum">
              <a:t>&lt;#&gt;</a:t>
            </a:fld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52D39CD-FD70-44FD-9B1F-E05CE26C9991}" type="slidenum">
              <a:t>&lt;#&gt;</a:t>
            </a:fld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6281BB7-F064-4D41-89C6-17DC0D42334F}" type="slidenum">
              <a:t>&lt;#&gt;</a:t>
            </a:fld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B63F7A7-4355-4153-A545-C143000C744F}" type="slidenum">
              <a:t>&lt;#&gt;</a:t>
            </a:fld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1FFAA24-1CA7-4190-B45F-23832BB72FEC}" type="slidenum">
              <a:t>&lt;#&gt;</a:t>
            </a:fld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47F44AE-6A57-48DC-81F9-D52B1FF4AFCE}" type="slidenum">
              <a:t>&lt;#&gt;</a:t>
            </a:fld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D281D5-B887-47E6-A4B0-54E843867717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A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74A93702-0B0C-4DC6-A22C-09D3867B82DE}" type="slidenum">
              <a:t>&lt;#&gt;</a:t>
            </a:fld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8CB9A9-6E75-4322-B33C-07F832D685A2}" type="slidenum">
              <a:t>&lt;#&gt;</a:t>
            </a:fld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3D7CEC-F7BA-449B-9DBC-A2C29CAB049C}" type="slidenum">
              <a:t>&lt;#&gt;</a:t>
            </a:fld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D55FA4-485E-4EDE-B9E0-822563AC579B}" type="slidenum">
              <a:t>&lt;#&gt;</a:t>
            </a:fld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0031B76-42C3-4C39-BEBB-4AEE21DDBCF6}" type="slidenum">
              <a:t>&lt;#&gt;</a:t>
            </a:fld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319248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6073200" y="115236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/>
          </p:nvPr>
        </p:nvSpPr>
        <p:spPr>
          <a:xfrm>
            <a:off x="31176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/>
          </p:nvPr>
        </p:nvSpPr>
        <p:spPr>
          <a:xfrm>
            <a:off x="319248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/>
          </p:nvPr>
        </p:nvSpPr>
        <p:spPr>
          <a:xfrm>
            <a:off x="6073200" y="2936880"/>
            <a:ext cx="274320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8975ECC-22D3-41E3-AAEF-E6712EA6E226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51A495F6-956F-4396-9CF0-0D40D5373EDE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C7EC27E4-91C4-40D3-B562-1D3BB2AAD4EF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1D15746F-B3F8-438B-BC72-AF4D16335952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311760" y="444960"/>
            <a:ext cx="8520120" cy="265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CA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947EF1F2-7635-4BBE-BCD7-D69FB97661C9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A5B11A63-72FB-46EB-91E6-47EDCC7A69C2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3416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/>
          </p:nvPr>
        </p:nvSpPr>
        <p:spPr>
          <a:xfrm>
            <a:off x="4677840" y="293688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6592CBA2-DD5F-4B02-A6A5-DCBB1E4AC1DA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/>
          </p:nvPr>
        </p:nvSpPr>
        <p:spPr>
          <a:xfrm>
            <a:off x="31176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/>
          </p:nvPr>
        </p:nvSpPr>
        <p:spPr>
          <a:xfrm>
            <a:off x="4677840" y="1152360"/>
            <a:ext cx="415764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/>
          </p:nvPr>
        </p:nvSpPr>
        <p:spPr>
          <a:xfrm>
            <a:off x="311760" y="2936880"/>
            <a:ext cx="8520120" cy="1629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fr-CA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 idx="1"/>
          </p:nvPr>
        </p:nvSpPr>
        <p:spPr/>
        <p:txBody>
          <a:bodyPr/>
          <a:p>
            <a:fld id="{48C2F3E7-AC2C-4E61-AE61-730EC54B164F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f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Google Shape;9;p1" descr=""/>
          <p:cNvPicPr/>
          <p:nvPr/>
        </p:nvPicPr>
        <p:blipFill>
          <a:blip r:embed="rId2"/>
          <a:stretch/>
        </p:blipFill>
        <p:spPr>
          <a:xfrm>
            <a:off x="8277480" y="54000"/>
            <a:ext cx="817560" cy="572400"/>
          </a:xfrm>
          <a:prstGeom prst="rect">
            <a:avLst/>
          </a:prstGeom>
          <a:ln w="0"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rmAutofit/>
          </a:bodyPr>
          <a:p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q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z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u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é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it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r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u 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-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tr</a:t>
            </a:r>
            <a:r>
              <a:rPr b="0" lang="fr-CA" sz="5200" spc="-1" strike="noStrike">
                <a:solidFill>
                  <a:srgbClr val="000000"/>
                </a:solidFill>
                <a:latin typeface="Arial"/>
              </a:rPr>
              <a:t>e</a:t>
            </a:r>
            <a:endParaRPr b="0" lang="fr-CA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sldNum" idx="1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E1F95C75-2897-485E-8F9D-7BC06C88B4F0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CA" sz="1000" spc="-1" strike="noStrike"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4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CA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4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CA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4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CA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4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CA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CA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CA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CA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6f6d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9;p1" descr=""/>
          <p:cNvPicPr/>
          <p:nvPr/>
        </p:nvPicPr>
        <p:blipFill>
          <a:blip r:embed="rId2"/>
          <a:stretch/>
        </p:blipFill>
        <p:spPr>
          <a:xfrm>
            <a:off x="8277480" y="54000"/>
            <a:ext cx="817560" cy="572400"/>
          </a:xfrm>
          <a:prstGeom prst="rect">
            <a:avLst/>
          </a:prstGeom>
          <a:ln w="0"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 fontScale="91000"/>
          </a:bodyPr>
          <a:p>
            <a:r>
              <a:rPr b="0" lang="fr-CA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CA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4160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CA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CA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sldNum" idx="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ctr">
            <a:norm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fr" sz="1000" spc="-1" strike="noStrike">
                <a:solidFill>
                  <a:srgbClr val="595959"/>
                </a:solidFill>
                <a:latin typeface="Arial"/>
                <a:ea typeface="Arial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52B69441-516E-4CA7-A858-2AFD2283F86A}" type="slidenum">
              <a:rPr b="0" lang="fr" sz="1000" spc="-1" strike="noStrike">
                <a:solidFill>
                  <a:srgbClr val="595959"/>
                </a:solidFill>
                <a:latin typeface="Arial"/>
                <a:ea typeface="Arial"/>
              </a:rPr>
              <a:t>&lt;numéro&gt;</a:t>
            </a:fld>
            <a:endParaRPr b="0" lang="fr-CA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hyperlink" Target="https://www.syngenta.fr/traitements/septoriose-des-feuilles-septoria-tritici" TargetMode="Externa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hyperlink" Target="https://www.syngenta.fr/traitements/septoriose-des-feuilles-septoria-tritici" TargetMode="External"/><Relationship Id="rId6" Type="http://schemas.openxmlformats.org/officeDocument/2006/relationships/hyperlink" Target="https://www.syngenta.fr/traitements/septoriose-des-feuilles-septoria-tritici" TargetMode="External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1ff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71;p14" descr=""/>
          <p:cNvPicPr/>
          <p:nvPr/>
        </p:nvPicPr>
        <p:blipFill>
          <a:blip r:embed="rId1"/>
          <a:srcRect l="0" t="16371" r="0" b="25309"/>
          <a:stretch/>
        </p:blipFill>
        <p:spPr>
          <a:xfrm>
            <a:off x="394920" y="1201680"/>
            <a:ext cx="8353800" cy="2739960"/>
          </a:xfrm>
          <a:prstGeom prst="rect">
            <a:avLst/>
          </a:prstGeom>
          <a:ln w="0">
            <a:noFill/>
          </a:ln>
        </p:spPr>
      </p:pic>
      <p:pic>
        <p:nvPicPr>
          <p:cNvPr id="81" name="Google Shape;72;p14" descr=""/>
          <p:cNvPicPr/>
          <p:nvPr/>
        </p:nvPicPr>
        <p:blipFill>
          <a:blip r:embed="rId2"/>
          <a:stretch/>
        </p:blipFill>
        <p:spPr>
          <a:xfrm>
            <a:off x="4142160" y="169200"/>
            <a:ext cx="1235880" cy="802080"/>
          </a:xfrm>
          <a:prstGeom prst="rect">
            <a:avLst/>
          </a:prstGeom>
          <a:ln w="0">
            <a:noFill/>
          </a:ln>
        </p:spPr>
      </p:pic>
      <p:sp>
        <p:nvSpPr>
          <p:cNvPr id="82" name="Google Shape;73;p14"/>
          <p:cNvSpPr/>
          <p:nvPr/>
        </p:nvSpPr>
        <p:spPr>
          <a:xfrm>
            <a:off x="2327400" y="3766320"/>
            <a:ext cx="5735520" cy="39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Google Shape;74;p14"/>
          <p:cNvSpPr/>
          <p:nvPr/>
        </p:nvSpPr>
        <p:spPr>
          <a:xfrm>
            <a:off x="1535760" y="3658680"/>
            <a:ext cx="6489360" cy="60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800" spc="-1" strike="noStrike">
                <a:solidFill>
                  <a:srgbClr val="000000"/>
                </a:solidFill>
                <a:latin typeface="Spectral"/>
                <a:ea typeface="Spectral"/>
              </a:rPr>
              <a:t>Diagnostic et traitement agricole </a:t>
            </a:r>
            <a:endParaRPr b="0" lang="fr-CA" sz="2800" spc="-1" strike="noStrike">
              <a:latin typeface="Arial"/>
            </a:endParaRPr>
          </a:p>
        </p:txBody>
      </p:sp>
      <p:pic>
        <p:nvPicPr>
          <p:cNvPr id="84" name="Google Shape;75;p14" descr=""/>
          <p:cNvPicPr/>
          <p:nvPr/>
        </p:nvPicPr>
        <p:blipFill>
          <a:blip r:embed="rId3"/>
          <a:stretch/>
        </p:blipFill>
        <p:spPr>
          <a:xfrm>
            <a:off x="3007800" y="-34560"/>
            <a:ext cx="1235880" cy="1235880"/>
          </a:xfrm>
          <a:prstGeom prst="rect">
            <a:avLst/>
          </a:prstGeom>
          <a:ln w="0">
            <a:noFill/>
          </a:ln>
        </p:spPr>
      </p:pic>
      <p:pic>
        <p:nvPicPr>
          <p:cNvPr id="85" name="Google Shape;76;p14" descr=""/>
          <p:cNvPicPr/>
          <p:nvPr/>
        </p:nvPicPr>
        <p:blipFill>
          <a:blip r:embed="rId4"/>
          <a:stretch/>
        </p:blipFill>
        <p:spPr>
          <a:xfrm>
            <a:off x="5470920" y="128880"/>
            <a:ext cx="2592000" cy="951120"/>
          </a:xfrm>
          <a:prstGeom prst="rect">
            <a:avLst/>
          </a:prstGeom>
          <a:ln w="0">
            <a:noFill/>
          </a:ln>
        </p:spPr>
      </p:pic>
      <p:pic>
        <p:nvPicPr>
          <p:cNvPr id="86" name="Google Shape;77;p14" descr=""/>
          <p:cNvPicPr/>
          <p:nvPr/>
        </p:nvPicPr>
        <p:blipFill>
          <a:blip r:embed="rId5"/>
          <a:stretch/>
        </p:blipFill>
        <p:spPr>
          <a:xfrm>
            <a:off x="127800" y="83880"/>
            <a:ext cx="3035880" cy="998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2;p15" descr=""/>
          <p:cNvPicPr/>
          <p:nvPr/>
        </p:nvPicPr>
        <p:blipFill>
          <a:blip r:embed="rId1"/>
          <a:srcRect l="0" t="0" r="18484" b="0"/>
          <a:stretch/>
        </p:blipFill>
        <p:spPr>
          <a:xfrm>
            <a:off x="328320" y="2423520"/>
            <a:ext cx="2321280" cy="1601280"/>
          </a:xfrm>
          <a:prstGeom prst="rect">
            <a:avLst/>
          </a:prstGeom>
          <a:ln w="0">
            <a:noFill/>
          </a:ln>
        </p:spPr>
      </p:pic>
      <p:sp>
        <p:nvSpPr>
          <p:cNvPr id="88" name="Google Shape;83;p15"/>
          <p:cNvSpPr/>
          <p:nvPr/>
        </p:nvSpPr>
        <p:spPr>
          <a:xfrm>
            <a:off x="1540080" y="2473920"/>
            <a:ext cx="107856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150" spc="-1" strike="noStrike" u="sng">
                <a:solidFill>
                  <a:srgbClr val="4285f4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2"/>
              </a:rPr>
              <a:t>Rouille jaune </a:t>
            </a:r>
            <a:endParaRPr b="0" lang="fr-CA" sz="1150" spc="-1" strike="noStrike">
              <a:latin typeface="Arial"/>
            </a:endParaRPr>
          </a:p>
        </p:txBody>
      </p:sp>
      <p:pic>
        <p:nvPicPr>
          <p:cNvPr id="89" name="Google Shape;84;p15" descr=""/>
          <p:cNvPicPr/>
          <p:nvPr/>
        </p:nvPicPr>
        <p:blipFill>
          <a:blip r:embed="rId3"/>
          <a:stretch/>
        </p:blipFill>
        <p:spPr>
          <a:xfrm>
            <a:off x="6085080" y="3626280"/>
            <a:ext cx="2552760" cy="1406520"/>
          </a:xfrm>
          <a:prstGeom prst="rect">
            <a:avLst/>
          </a:prstGeom>
          <a:ln w="0">
            <a:noFill/>
          </a:ln>
        </p:spPr>
      </p:pic>
      <p:pic>
        <p:nvPicPr>
          <p:cNvPr id="90" name="Google Shape;85;p15" descr=""/>
          <p:cNvPicPr/>
          <p:nvPr/>
        </p:nvPicPr>
        <p:blipFill>
          <a:blip r:embed="rId4"/>
          <a:stretch/>
        </p:blipFill>
        <p:spPr>
          <a:xfrm>
            <a:off x="6085080" y="849240"/>
            <a:ext cx="2314800" cy="1540440"/>
          </a:xfrm>
          <a:prstGeom prst="rect">
            <a:avLst/>
          </a:prstGeom>
          <a:ln w="0">
            <a:noFill/>
          </a:ln>
        </p:spPr>
      </p:pic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96480" y="26820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Les maladies du blé et leur impact environnemental</a:t>
            </a:r>
            <a:endParaRPr b="0" lang="fr-CA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Google Shape;87;p15"/>
          <p:cNvSpPr/>
          <p:nvPr/>
        </p:nvSpPr>
        <p:spPr>
          <a:xfrm>
            <a:off x="2491560" y="4289760"/>
            <a:ext cx="1786320" cy="395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000000"/>
                </a:solidFill>
                <a:latin typeface="Spectral"/>
                <a:ea typeface="Spectral"/>
              </a:rPr>
              <a:t>Source: Inra</a:t>
            </a:r>
            <a:endParaRPr b="0" lang="fr-CA" sz="1400" spc="-1" strike="noStrike">
              <a:latin typeface="Arial"/>
            </a:endParaRPr>
          </a:p>
        </p:txBody>
      </p:sp>
      <p:sp>
        <p:nvSpPr>
          <p:cNvPr id="93" name="Google Shape;88;p15"/>
          <p:cNvSpPr/>
          <p:nvPr/>
        </p:nvSpPr>
        <p:spPr>
          <a:xfrm>
            <a:off x="7525080" y="849240"/>
            <a:ext cx="107856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150" spc="-1" strike="noStrike" u="sng">
                <a:solidFill>
                  <a:srgbClr val="4285f4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5"/>
              </a:rPr>
              <a:t>Septoriose</a:t>
            </a:r>
            <a:endParaRPr b="0" lang="fr-CA" sz="1150" spc="-1" strike="noStrike">
              <a:latin typeface="Arial"/>
            </a:endParaRPr>
          </a:p>
        </p:txBody>
      </p:sp>
      <p:sp>
        <p:nvSpPr>
          <p:cNvPr id="94" name="Google Shape;89;p15"/>
          <p:cNvSpPr/>
          <p:nvPr/>
        </p:nvSpPr>
        <p:spPr>
          <a:xfrm>
            <a:off x="7525080" y="3689280"/>
            <a:ext cx="1078560" cy="38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150" spc="-1" strike="noStrike" u="sng">
                <a:solidFill>
                  <a:srgbClr val="4285f4"/>
                </a:solidFill>
                <a:highlight>
                  <a:srgbClr val="ffffff"/>
                </a:highlight>
                <a:uFillTx/>
                <a:latin typeface="Arial"/>
                <a:ea typeface="Arial"/>
                <a:hlinkClick r:id="rId6"/>
              </a:rPr>
              <a:t>Rouille brune</a:t>
            </a:r>
            <a:endParaRPr b="0" lang="fr-CA" sz="1150" spc="-1" strike="noStrike">
              <a:latin typeface="Arial"/>
            </a:endParaRPr>
          </a:p>
        </p:txBody>
      </p:sp>
      <p:pic>
        <p:nvPicPr>
          <p:cNvPr id="95" name="Google Shape;90;p15" descr=""/>
          <p:cNvPicPr/>
          <p:nvPr/>
        </p:nvPicPr>
        <p:blipFill>
          <a:blip r:embed="rId7"/>
          <a:stretch/>
        </p:blipFill>
        <p:spPr>
          <a:xfrm>
            <a:off x="2302200" y="840600"/>
            <a:ext cx="3872520" cy="3967200"/>
          </a:xfrm>
          <a:prstGeom prst="rect">
            <a:avLst/>
          </a:prstGeom>
          <a:ln w="0">
            <a:noFill/>
          </a:ln>
        </p:spPr>
      </p:pic>
      <p:pic>
        <p:nvPicPr>
          <p:cNvPr id="96" name="Google Shape;91;p15" descr=""/>
          <p:cNvPicPr/>
          <p:nvPr/>
        </p:nvPicPr>
        <p:blipFill>
          <a:blip r:embed="rId8"/>
          <a:stretch/>
        </p:blipFill>
        <p:spPr>
          <a:xfrm>
            <a:off x="2306160" y="840600"/>
            <a:ext cx="3872520" cy="3967200"/>
          </a:xfrm>
          <a:prstGeom prst="rect">
            <a:avLst/>
          </a:prstGeom>
          <a:ln w="0">
            <a:noFill/>
          </a:ln>
        </p:spPr>
      </p:pic>
      <p:sp>
        <p:nvSpPr>
          <p:cNvPr id="97" name="Google Shape;92;p15"/>
          <p:cNvSpPr/>
          <p:nvPr/>
        </p:nvSpPr>
        <p:spPr>
          <a:xfrm>
            <a:off x="3873600" y="2455200"/>
            <a:ext cx="1175760" cy="1005480"/>
          </a:xfrm>
          <a:prstGeom prst="rect">
            <a:avLst/>
          </a:prstGeom>
          <a:solidFill>
            <a:schemeClr val="lt1"/>
          </a:solidFill>
          <a:ln w="28575">
            <a:solidFill>
              <a:srgbClr val="4285f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4285f4"/>
                </a:solidFill>
                <a:latin typeface="Spectral"/>
                <a:ea typeface="Spectral"/>
              </a:rPr>
              <a:t>-40 %</a:t>
            </a:r>
            <a:endParaRPr b="0" lang="fr-CA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800" spc="-1" strike="noStrike">
                <a:solidFill>
                  <a:srgbClr val="4285f4"/>
                </a:solidFill>
                <a:latin typeface="Spectral"/>
                <a:ea typeface="Spectral"/>
              </a:rPr>
              <a:t>-1,5 Md € </a:t>
            </a:r>
            <a:endParaRPr b="0" lang="fr-CA" sz="1800" spc="-1" strike="noStrike">
              <a:latin typeface="Arial"/>
            </a:endParaRPr>
          </a:p>
        </p:txBody>
      </p:sp>
      <p:sp>
        <p:nvSpPr>
          <p:cNvPr id="98" name="Google Shape;93;p15"/>
          <p:cNvSpPr/>
          <p:nvPr/>
        </p:nvSpPr>
        <p:spPr>
          <a:xfrm>
            <a:off x="75600" y="826200"/>
            <a:ext cx="9040320" cy="4206600"/>
          </a:xfrm>
          <a:prstGeom prst="rect">
            <a:avLst/>
          </a:prstGeom>
          <a:solidFill>
            <a:srgbClr val="e6f6d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Google Shape;94;p15"/>
          <p:cNvSpPr/>
          <p:nvPr/>
        </p:nvSpPr>
        <p:spPr>
          <a:xfrm rot="16200000">
            <a:off x="4895280" y="2500560"/>
            <a:ext cx="683640" cy="495000"/>
          </a:xfrm>
          <a:prstGeom prst="curvedConnector3">
            <a:avLst>
              <a:gd name="adj1" fmla="val 33701"/>
            </a:avLst>
          </a:prstGeom>
          <a:noFill/>
          <a:ln w="28575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Google Shape;97;p15"/>
          <p:cNvSpPr/>
          <p:nvPr/>
        </p:nvSpPr>
        <p:spPr>
          <a:xfrm>
            <a:off x="6277680" y="3041280"/>
            <a:ext cx="2002320" cy="738720"/>
          </a:xfrm>
          <a:prstGeom prst="roundRect">
            <a:avLst>
              <a:gd name="adj" fmla="val 16667"/>
            </a:avLst>
          </a:prstGeom>
          <a:solidFill>
            <a:srgbClr val="e6f6d6"/>
          </a:solidFill>
          <a:ln w="28575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Google Shape;98;p15"/>
          <p:cNvSpPr/>
          <p:nvPr/>
        </p:nvSpPr>
        <p:spPr>
          <a:xfrm flipH="1" rot="5400000">
            <a:off x="6595560" y="2397240"/>
            <a:ext cx="635400" cy="652320"/>
          </a:xfrm>
          <a:prstGeom prst="curvedConnector3">
            <a:avLst>
              <a:gd name="adj1" fmla="val 33584"/>
            </a:avLst>
          </a:prstGeom>
          <a:noFill/>
          <a:ln w="28575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2" name="Google Shape;99;p15"/>
          <p:cNvSpPr/>
          <p:nvPr/>
        </p:nvSpPr>
        <p:spPr>
          <a:xfrm>
            <a:off x="6277680" y="3060000"/>
            <a:ext cx="205812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Spectral"/>
                <a:ea typeface="Spectral"/>
              </a:rPr>
              <a:t>+3M intoxications +200K décès</a:t>
            </a:r>
            <a:endParaRPr b="0" lang="fr-CA" sz="1600" spc="-1" strike="noStrike">
              <a:latin typeface="Arial"/>
            </a:endParaRPr>
          </a:p>
        </p:txBody>
      </p:sp>
      <p:sp>
        <p:nvSpPr>
          <p:cNvPr id="103" name="Google Shape;100;p15"/>
          <p:cNvSpPr/>
          <p:nvPr/>
        </p:nvSpPr>
        <p:spPr>
          <a:xfrm>
            <a:off x="4061880" y="3041280"/>
            <a:ext cx="1907640" cy="738720"/>
          </a:xfrm>
          <a:prstGeom prst="roundRect">
            <a:avLst>
              <a:gd name="adj" fmla="val 16667"/>
            </a:avLst>
          </a:prstGeom>
          <a:solidFill>
            <a:srgbClr val="e6f6d6"/>
          </a:solidFill>
          <a:ln w="28575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04" name="Google Shape;95;p15"/>
          <p:cNvSpPr/>
          <p:nvPr/>
        </p:nvSpPr>
        <p:spPr>
          <a:xfrm>
            <a:off x="3960000" y="3060000"/>
            <a:ext cx="2125080" cy="66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600" spc="-1" strike="noStrike">
                <a:solidFill>
                  <a:srgbClr val="000000"/>
                </a:solidFill>
                <a:latin typeface="Spectral"/>
                <a:ea typeface="Spectral"/>
              </a:rPr>
              <a:t>+12% émissions ammoniac</a:t>
            </a:r>
            <a:endParaRPr b="0" lang="fr-CA" sz="1600" spc="-1" strike="noStrike">
              <a:latin typeface="Arial"/>
            </a:endParaRPr>
          </a:p>
        </p:txBody>
      </p:sp>
      <p:sp>
        <p:nvSpPr>
          <p:cNvPr id="105" name="Google Shape;96;p15"/>
          <p:cNvSpPr/>
          <p:nvPr/>
        </p:nvSpPr>
        <p:spPr>
          <a:xfrm>
            <a:off x="5256720" y="1106280"/>
            <a:ext cx="1558800" cy="1522080"/>
          </a:xfrm>
          <a:prstGeom prst="flowChartConnector">
            <a:avLst/>
          </a:prstGeom>
          <a:blipFill rotWithShape="0">
            <a:blip r:embed="rId9"/>
            <a:srcRect/>
            <a:stretch/>
          </a:blipFill>
          <a:ln w="28575">
            <a:solidFill>
              <a:srgbClr val="99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6" name="Google Shape;101;p15" descr=""/>
          <p:cNvPicPr/>
          <p:nvPr/>
        </p:nvPicPr>
        <p:blipFill>
          <a:blip r:embed="rId10"/>
          <a:stretch/>
        </p:blipFill>
        <p:spPr>
          <a:xfrm>
            <a:off x="96480" y="840600"/>
            <a:ext cx="3872520" cy="39672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" dur="1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0" dur="1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5" dur="1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1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4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" dur="1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0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3" dur="1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6" dur="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9" dur="1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6;p16" descr=""/>
          <p:cNvPicPr/>
          <p:nvPr/>
        </p:nvPicPr>
        <p:blipFill>
          <a:blip r:embed="rId1"/>
          <a:stretch/>
        </p:blipFill>
        <p:spPr>
          <a:xfrm>
            <a:off x="154080" y="912600"/>
            <a:ext cx="2865240" cy="3820680"/>
          </a:xfrm>
          <a:prstGeom prst="rect">
            <a:avLst/>
          </a:prstGeom>
          <a:ln w="0">
            <a:noFill/>
          </a:ln>
        </p:spPr>
      </p:pic>
      <p:pic>
        <p:nvPicPr>
          <p:cNvPr id="108" name="Google Shape;107;p16" descr=""/>
          <p:cNvPicPr/>
          <p:nvPr/>
        </p:nvPicPr>
        <p:blipFill>
          <a:blip r:embed="rId2"/>
          <a:stretch/>
        </p:blipFill>
        <p:spPr>
          <a:xfrm>
            <a:off x="6123960" y="912600"/>
            <a:ext cx="2865240" cy="3820680"/>
          </a:xfrm>
          <a:prstGeom prst="rect">
            <a:avLst/>
          </a:prstGeom>
          <a:ln w="0">
            <a:noFill/>
          </a:ln>
        </p:spPr>
      </p:pic>
      <p:pic>
        <p:nvPicPr>
          <p:cNvPr id="109" name="Google Shape;108;p16" descr=""/>
          <p:cNvPicPr/>
          <p:nvPr/>
        </p:nvPicPr>
        <p:blipFill>
          <a:blip r:embed="rId3"/>
          <a:stretch/>
        </p:blipFill>
        <p:spPr>
          <a:xfrm>
            <a:off x="3139200" y="912600"/>
            <a:ext cx="2865240" cy="3820680"/>
          </a:xfrm>
          <a:prstGeom prst="rect">
            <a:avLst/>
          </a:prstGeom>
          <a:ln w="0">
            <a:noFill/>
          </a:ln>
        </p:spPr>
      </p:pic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-37800" y="155880"/>
            <a:ext cx="921924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Comb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iner 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techn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ologi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e et 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savoi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r-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faire 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agric</a:t>
            </a: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ole</a:t>
            </a:r>
            <a:endParaRPr b="0" lang="fr-CA" sz="2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20000"/>
              </a:lnSpc>
              <a:buNone/>
              <a:tabLst>
                <a:tab algn="l" pos="0"/>
              </a:tabLst>
            </a:pPr>
            <a:endParaRPr b="0" lang="fr-CA" sz="27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4;p17" descr=""/>
          <p:cNvPicPr/>
          <p:nvPr/>
        </p:nvPicPr>
        <p:blipFill>
          <a:blip r:embed="rId1"/>
          <a:stretch/>
        </p:blipFill>
        <p:spPr>
          <a:xfrm>
            <a:off x="206280" y="891000"/>
            <a:ext cx="3298320" cy="203904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pic>
        <p:nvPicPr>
          <p:cNvPr id="112" name="Google Shape;115;p17" descr=""/>
          <p:cNvPicPr/>
          <p:nvPr/>
        </p:nvPicPr>
        <p:blipFill>
          <a:blip r:embed="rId2"/>
          <a:stretch/>
        </p:blipFill>
        <p:spPr>
          <a:xfrm>
            <a:off x="206280" y="3010680"/>
            <a:ext cx="3298320" cy="2039040"/>
          </a:xfrm>
          <a:prstGeom prst="rect">
            <a:avLst/>
          </a:prstGeom>
          <a:ln w="9525">
            <a:solidFill>
              <a:srgbClr val="595959"/>
            </a:solidFill>
            <a:round/>
          </a:ln>
        </p:spPr>
      </p:pic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11760" y="238320"/>
            <a:ext cx="8520120" cy="5724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2400" spc="-1" strike="noStrike">
                <a:solidFill>
                  <a:srgbClr val="000000"/>
                </a:solidFill>
                <a:latin typeface="Spectral"/>
                <a:ea typeface="Spectral"/>
              </a:rPr>
              <a:t>Étude de marché</a:t>
            </a:r>
            <a:endParaRPr b="0" lang="fr-CA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Google Shape;117;p17" descr=""/>
          <p:cNvPicPr/>
          <p:nvPr/>
        </p:nvPicPr>
        <p:blipFill>
          <a:blip r:embed="rId3"/>
          <a:stretch/>
        </p:blipFill>
        <p:spPr>
          <a:xfrm>
            <a:off x="3638520" y="3616920"/>
            <a:ext cx="1492560" cy="673200"/>
          </a:xfrm>
          <a:prstGeom prst="rect">
            <a:avLst/>
          </a:prstGeom>
          <a:ln w="0">
            <a:noFill/>
          </a:ln>
        </p:spPr>
      </p:pic>
      <p:pic>
        <p:nvPicPr>
          <p:cNvPr id="115" name="Google Shape;118;p17" descr=""/>
          <p:cNvPicPr/>
          <p:nvPr/>
        </p:nvPicPr>
        <p:blipFill>
          <a:blip r:embed="rId4"/>
          <a:stretch/>
        </p:blipFill>
        <p:spPr>
          <a:xfrm>
            <a:off x="5388840" y="4294080"/>
            <a:ext cx="1419480" cy="838440"/>
          </a:xfrm>
          <a:prstGeom prst="rect">
            <a:avLst/>
          </a:prstGeom>
          <a:ln w="0">
            <a:noFill/>
          </a:ln>
        </p:spPr>
      </p:pic>
      <p:pic>
        <p:nvPicPr>
          <p:cNvPr id="116" name="Google Shape;119;p17" descr=""/>
          <p:cNvPicPr/>
          <p:nvPr/>
        </p:nvPicPr>
        <p:blipFill>
          <a:blip r:embed="rId5"/>
          <a:stretch/>
        </p:blipFill>
        <p:spPr>
          <a:xfrm>
            <a:off x="6952680" y="4376520"/>
            <a:ext cx="1798200" cy="673200"/>
          </a:xfrm>
          <a:prstGeom prst="rect">
            <a:avLst/>
          </a:prstGeom>
          <a:ln w="0">
            <a:noFill/>
          </a:ln>
        </p:spPr>
      </p:pic>
      <p:pic>
        <p:nvPicPr>
          <p:cNvPr id="117" name="Google Shape;120;p17" descr=""/>
          <p:cNvPicPr/>
          <p:nvPr/>
        </p:nvPicPr>
        <p:blipFill>
          <a:blip r:embed="rId6"/>
          <a:stretch/>
        </p:blipFill>
        <p:spPr>
          <a:xfrm>
            <a:off x="3854160" y="4376520"/>
            <a:ext cx="1389960" cy="673200"/>
          </a:xfrm>
          <a:prstGeom prst="rect">
            <a:avLst/>
          </a:prstGeom>
          <a:ln w="0">
            <a:noFill/>
          </a:ln>
        </p:spPr>
      </p:pic>
      <p:pic>
        <p:nvPicPr>
          <p:cNvPr id="118" name="Google Shape;121;p17" descr=""/>
          <p:cNvPicPr/>
          <p:nvPr/>
        </p:nvPicPr>
        <p:blipFill>
          <a:blip r:embed="rId7"/>
          <a:stretch/>
        </p:blipFill>
        <p:spPr>
          <a:xfrm>
            <a:off x="5189400" y="3697920"/>
            <a:ext cx="2508840" cy="612000"/>
          </a:xfrm>
          <a:prstGeom prst="rect">
            <a:avLst/>
          </a:prstGeom>
          <a:ln w="0">
            <a:noFill/>
          </a:ln>
        </p:spPr>
      </p:pic>
      <p:pic>
        <p:nvPicPr>
          <p:cNvPr id="119" name="Google Shape;122;p17" descr=""/>
          <p:cNvPicPr/>
          <p:nvPr/>
        </p:nvPicPr>
        <p:blipFill>
          <a:blip r:embed="rId8"/>
          <a:stretch/>
        </p:blipFill>
        <p:spPr>
          <a:xfrm>
            <a:off x="3752280" y="894240"/>
            <a:ext cx="4692240" cy="2639160"/>
          </a:xfrm>
          <a:prstGeom prst="rect">
            <a:avLst/>
          </a:prstGeom>
          <a:ln w="0">
            <a:noFill/>
          </a:ln>
        </p:spPr>
      </p:pic>
      <p:pic>
        <p:nvPicPr>
          <p:cNvPr id="120" name="Google Shape;123;p17" descr=""/>
          <p:cNvPicPr/>
          <p:nvPr/>
        </p:nvPicPr>
        <p:blipFill>
          <a:blip r:embed="rId9"/>
          <a:stretch/>
        </p:blipFill>
        <p:spPr>
          <a:xfrm>
            <a:off x="7803360" y="3717720"/>
            <a:ext cx="1145160" cy="572400"/>
          </a:xfrm>
          <a:prstGeom prst="rect">
            <a:avLst/>
          </a:prstGeom>
          <a:ln w="0">
            <a:noFill/>
          </a:ln>
        </p:spPr>
      </p:pic>
      <p:sp>
        <p:nvSpPr>
          <p:cNvPr id="121" name="Google Shape;124;p17"/>
          <p:cNvSpPr/>
          <p:nvPr/>
        </p:nvSpPr>
        <p:spPr>
          <a:xfrm>
            <a:off x="7625880" y="3080520"/>
            <a:ext cx="732240" cy="395640"/>
          </a:xfrm>
          <a:prstGeom prst="rect">
            <a:avLst/>
          </a:prstGeom>
          <a:solidFill>
            <a:schemeClr val="lt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" sz="1400" spc="-1" strike="noStrike">
                <a:solidFill>
                  <a:srgbClr val="4285f4"/>
                </a:solidFill>
                <a:latin typeface="Arial"/>
                <a:ea typeface="Arial"/>
              </a:rPr>
              <a:t>4400 €</a:t>
            </a:r>
            <a:endParaRPr b="0" lang="fr-CA" sz="1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9;p18" descr=""/>
          <p:cNvPicPr/>
          <p:nvPr/>
        </p:nvPicPr>
        <p:blipFill>
          <a:blip r:embed="rId2"/>
          <a:srcRect l="0" t="0" r="0" b="31646"/>
          <a:stretch/>
        </p:blipFill>
        <p:spPr>
          <a:xfrm>
            <a:off x="10331640" y="4621680"/>
            <a:ext cx="1672560" cy="1617480"/>
          </a:xfrm>
          <a:prstGeom prst="rect">
            <a:avLst/>
          </a:prstGeom>
          <a:ln w="0">
            <a:noFill/>
          </a:ln>
        </p:spPr>
      </p:pic>
      <p:grpSp>
        <p:nvGrpSpPr>
          <p:cNvPr id="123" name="Google Shape;130;p18"/>
          <p:cNvGrpSpPr/>
          <p:nvPr/>
        </p:nvGrpSpPr>
        <p:grpSpPr>
          <a:xfrm>
            <a:off x="-1080" y="2438280"/>
            <a:ext cx="6873840" cy="2421000"/>
            <a:chOff x="-1080" y="2438280"/>
            <a:chExt cx="6873840" cy="2421000"/>
          </a:xfrm>
        </p:grpSpPr>
        <p:sp>
          <p:nvSpPr>
            <p:cNvPr id="124" name="Google Shape;131;p18"/>
            <p:cNvSpPr/>
            <p:nvPr/>
          </p:nvSpPr>
          <p:spPr>
            <a:xfrm rot="20889000">
              <a:off x="5445000" y="3594600"/>
              <a:ext cx="1435320" cy="756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709" y="0"/>
                  </a:moveTo>
                  <a:cubicBezTo>
                    <a:pt x="2708" y="0"/>
                    <a:pt x="2708" y="0"/>
                    <a:pt x="2708" y="1"/>
                  </a:cubicBezTo>
                  <a:lnTo>
                    <a:pt x="0" y="60000"/>
                  </a:lnTo>
                  <a:cubicBezTo>
                    <a:pt x="0" y="60001"/>
                    <a:pt x="0" y="60001"/>
                    <a:pt x="1" y="60001"/>
                  </a:cubicBezTo>
                  <a:lnTo>
                    <a:pt x="117291" y="120000"/>
                  </a:lnTo>
                  <a:cubicBezTo>
                    <a:pt x="117292" y="120000"/>
                    <a:pt x="117292" y="120000"/>
                    <a:pt x="117292" y="119999"/>
                  </a:cubicBezTo>
                  <a:lnTo>
                    <a:pt x="120000" y="60000"/>
                  </a:lnTo>
                  <a:cubicBezTo>
                    <a:pt x="120000" y="59999"/>
                    <a:pt x="120000" y="59999"/>
                    <a:pt x="119999" y="59999"/>
                  </a:cubicBez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5" name="Google Shape;132;p18"/>
            <p:cNvSpPr/>
            <p:nvPr/>
          </p:nvSpPr>
          <p:spPr>
            <a:xfrm flipH="1" rot="711000">
              <a:off x="4078800" y="3594600"/>
              <a:ext cx="1435320" cy="756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709" y="0"/>
                  </a:moveTo>
                  <a:cubicBezTo>
                    <a:pt x="2708" y="0"/>
                    <a:pt x="2708" y="0"/>
                    <a:pt x="2708" y="1"/>
                  </a:cubicBezTo>
                  <a:lnTo>
                    <a:pt x="0" y="60000"/>
                  </a:lnTo>
                  <a:cubicBezTo>
                    <a:pt x="0" y="60001"/>
                    <a:pt x="0" y="60001"/>
                    <a:pt x="1" y="60001"/>
                  </a:cubicBezTo>
                  <a:lnTo>
                    <a:pt x="117291" y="120000"/>
                  </a:lnTo>
                  <a:cubicBezTo>
                    <a:pt x="117292" y="120000"/>
                    <a:pt x="117292" y="120000"/>
                    <a:pt x="117292" y="119999"/>
                  </a:cubicBezTo>
                  <a:lnTo>
                    <a:pt x="120000" y="60000"/>
                  </a:lnTo>
                  <a:cubicBezTo>
                    <a:pt x="120000" y="59999"/>
                    <a:pt x="120000" y="59999"/>
                    <a:pt x="119999" y="59999"/>
                  </a:cubicBez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26" name="Google Shape;133;p18"/>
            <p:cNvSpPr/>
            <p:nvPr/>
          </p:nvSpPr>
          <p:spPr>
            <a:xfrm rot="20889000">
              <a:off x="2718000" y="3594600"/>
              <a:ext cx="1435320" cy="756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709" y="0"/>
                  </a:moveTo>
                  <a:cubicBezTo>
                    <a:pt x="2708" y="0"/>
                    <a:pt x="2708" y="0"/>
                    <a:pt x="2708" y="1"/>
                  </a:cubicBezTo>
                  <a:lnTo>
                    <a:pt x="0" y="60000"/>
                  </a:lnTo>
                  <a:cubicBezTo>
                    <a:pt x="0" y="60001"/>
                    <a:pt x="0" y="60001"/>
                    <a:pt x="1" y="60001"/>
                  </a:cubicBezTo>
                  <a:lnTo>
                    <a:pt x="117291" y="120000"/>
                  </a:lnTo>
                  <a:cubicBezTo>
                    <a:pt x="117292" y="120000"/>
                    <a:pt x="117292" y="120000"/>
                    <a:pt x="117292" y="119999"/>
                  </a:cubicBezTo>
                  <a:lnTo>
                    <a:pt x="120000" y="60000"/>
                  </a:lnTo>
                  <a:cubicBezTo>
                    <a:pt x="120000" y="59999"/>
                    <a:pt x="120000" y="59999"/>
                    <a:pt x="119999" y="59999"/>
                  </a:cubicBez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27" name="Google Shape;134;p18"/>
            <p:cNvGrpSpPr/>
            <p:nvPr/>
          </p:nvGrpSpPr>
          <p:grpSpPr>
            <a:xfrm>
              <a:off x="3516480" y="2456640"/>
              <a:ext cx="1307880" cy="1133280"/>
              <a:chOff x="3516480" y="2456640"/>
              <a:chExt cx="1307880" cy="1133280"/>
            </a:xfrm>
          </p:grpSpPr>
          <p:sp>
            <p:nvSpPr>
              <p:cNvPr id="128" name="Google Shape;135;p18"/>
              <p:cNvSpPr/>
              <p:nvPr/>
            </p:nvSpPr>
            <p:spPr>
              <a:xfrm rot="19812600">
                <a:off x="4034160" y="3346920"/>
                <a:ext cx="183600" cy="21096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60000"/>
                    </a:moveTo>
                    <a:lnTo>
                      <a:pt x="0" y="60000"/>
                    </a:lnTo>
                    <a:cubicBezTo>
                      <a:pt x="0" y="26863"/>
                      <a:pt x="26863" y="0"/>
                      <a:pt x="60000" y="0"/>
                    </a:cubicBezTo>
                    <a:cubicBezTo>
                      <a:pt x="93137" y="0"/>
                      <a:pt x="120000" y="26863"/>
                      <a:pt x="120000" y="60000"/>
                    </a:cubicBezTo>
                    <a:cubicBezTo>
                      <a:pt x="120000" y="93137"/>
                      <a:pt x="93137" y="120000"/>
                      <a:pt x="60000" y="120000"/>
                    </a:cubicBezTo>
                    <a:cubicBezTo>
                      <a:pt x="26863" y="120000"/>
                      <a:pt x="0" y="93137"/>
                      <a:pt x="0" y="60000"/>
                    </a:cubicBezTo>
                    <a:close/>
                  </a:path>
                </a:pathLst>
              </a:custGeom>
              <a:solidFill>
                <a:srgbClr val="b6d7a8"/>
              </a:solidFill>
              <a:ln w="38100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29" name="Google Shape;136;p18"/>
              <p:cNvSpPr/>
              <p:nvPr/>
            </p:nvSpPr>
            <p:spPr>
              <a:xfrm>
                <a:off x="3678840" y="2970360"/>
                <a:ext cx="943920" cy="36288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 anchorCtr="1">
                <a:noAutofit/>
              </a:bodyPr>
              <a:p>
                <a:pPr algn="ctr">
                  <a:lnSpc>
                    <a:spcPct val="115000"/>
                  </a:lnSpc>
                  <a:buNone/>
                  <a:tabLst>
                    <a:tab algn="l" pos="0"/>
                  </a:tabLst>
                </a:pPr>
                <a:r>
                  <a:rPr b="1" lang="fr" sz="14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2021</a:t>
                </a:r>
                <a:endParaRPr b="0" lang="fr-CA" sz="1400" spc="-1" strike="noStrike">
                  <a:latin typeface="Arial"/>
                </a:endParaRPr>
              </a:p>
            </p:txBody>
          </p:sp>
          <p:sp>
            <p:nvSpPr>
              <p:cNvPr id="130" name="Google Shape;137;p18"/>
              <p:cNvSpPr/>
              <p:nvPr/>
            </p:nvSpPr>
            <p:spPr>
              <a:xfrm rot="10800000">
                <a:off x="3998880" y="2800080"/>
                <a:ext cx="228240" cy="18108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120000"/>
                    </a:moveTo>
                    <a:lnTo>
                      <a:pt x="60000" y="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b6d7a8"/>
              </a:solidFill>
              <a:ln w="9525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1" name="Google Shape;138;p18"/>
              <p:cNvSpPr/>
              <p:nvPr/>
            </p:nvSpPr>
            <p:spPr>
              <a:xfrm rot="250200">
                <a:off x="3529440" y="2502360"/>
                <a:ext cx="1281600" cy="40356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 anchorCtr="1">
                <a:noAutofit/>
              </a:bodyPr>
              <a:p>
                <a:pPr algn="ctr">
                  <a:lnSpc>
                    <a:spcPct val="115000"/>
                  </a:lnSpc>
                  <a:spcAft>
                    <a:spcPts val="2100"/>
                  </a:spcAft>
                  <a:buNone/>
                  <a:tabLst>
                    <a:tab algn="l" pos="0"/>
                  </a:tabLst>
                </a:pPr>
                <a:r>
                  <a:rPr b="0" lang="fr" sz="12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Sopra Steria</a:t>
                </a:r>
                <a:endParaRPr b="0" lang="fr-CA" sz="1200" spc="-1" strike="noStrike">
                  <a:latin typeface="Arial"/>
                </a:endParaRPr>
              </a:p>
            </p:txBody>
          </p:sp>
        </p:grpSp>
        <p:sp>
          <p:nvSpPr>
            <p:cNvPr id="132" name="Google Shape;139;p18"/>
            <p:cNvSpPr/>
            <p:nvPr/>
          </p:nvSpPr>
          <p:spPr>
            <a:xfrm flipH="1" rot="711000">
              <a:off x="1344600" y="3594600"/>
              <a:ext cx="1435320" cy="756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709" y="0"/>
                  </a:moveTo>
                  <a:cubicBezTo>
                    <a:pt x="2708" y="0"/>
                    <a:pt x="2708" y="0"/>
                    <a:pt x="2708" y="1"/>
                  </a:cubicBezTo>
                  <a:lnTo>
                    <a:pt x="0" y="60000"/>
                  </a:lnTo>
                  <a:cubicBezTo>
                    <a:pt x="0" y="60001"/>
                    <a:pt x="0" y="60001"/>
                    <a:pt x="1" y="60001"/>
                  </a:cubicBezTo>
                  <a:lnTo>
                    <a:pt x="117291" y="120000"/>
                  </a:lnTo>
                  <a:cubicBezTo>
                    <a:pt x="117292" y="120000"/>
                    <a:pt x="117292" y="120000"/>
                    <a:pt x="117292" y="119999"/>
                  </a:cubicBezTo>
                  <a:lnTo>
                    <a:pt x="120000" y="60000"/>
                  </a:lnTo>
                  <a:cubicBezTo>
                    <a:pt x="120000" y="59999"/>
                    <a:pt x="120000" y="59999"/>
                    <a:pt x="119999" y="59999"/>
                  </a:cubicBez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3" name="Google Shape;140;p18"/>
            <p:cNvGrpSpPr/>
            <p:nvPr/>
          </p:nvGrpSpPr>
          <p:grpSpPr>
            <a:xfrm>
              <a:off x="2315520" y="3678120"/>
              <a:ext cx="875160" cy="605520"/>
              <a:chOff x="2315520" y="3678120"/>
              <a:chExt cx="875160" cy="605520"/>
            </a:xfrm>
          </p:grpSpPr>
          <p:sp>
            <p:nvSpPr>
              <p:cNvPr id="134" name="Google Shape;141;p18"/>
              <p:cNvSpPr/>
              <p:nvPr/>
            </p:nvSpPr>
            <p:spPr>
              <a:xfrm>
                <a:off x="2315520" y="3826080"/>
                <a:ext cx="875160" cy="350640"/>
              </a:xfrm>
              <a:prstGeom prst="rect">
                <a:avLst/>
              </a:prstGeom>
              <a:solidFill>
                <a:srgbClr val="b6d7a8"/>
              </a:solidFill>
              <a:ln w="9525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 anchorCtr="1">
                <a:noAutofit/>
              </a:bodyPr>
              <a:p>
                <a:pPr algn="ctr">
                  <a:lnSpc>
                    <a:spcPct val="115000"/>
                  </a:lnSpc>
                  <a:buNone/>
                  <a:tabLst>
                    <a:tab algn="l" pos="0"/>
                  </a:tabLst>
                </a:pPr>
                <a:r>
                  <a:rPr b="1" lang="fr" sz="14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2020</a:t>
                </a:r>
                <a:endParaRPr b="0" lang="fr-CA" sz="1400" spc="-1" strike="noStrike">
                  <a:latin typeface="Arial"/>
                </a:endParaRPr>
              </a:p>
            </p:txBody>
          </p:sp>
          <p:sp>
            <p:nvSpPr>
              <p:cNvPr id="135" name="Google Shape;142;p18"/>
              <p:cNvSpPr/>
              <p:nvPr/>
            </p:nvSpPr>
            <p:spPr>
              <a:xfrm rot="19808400">
                <a:off x="2667960" y="3706560"/>
                <a:ext cx="170280" cy="20340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60000"/>
                    </a:moveTo>
                    <a:lnTo>
                      <a:pt x="0" y="60000"/>
                    </a:lnTo>
                    <a:cubicBezTo>
                      <a:pt x="0" y="26863"/>
                      <a:pt x="26863" y="0"/>
                      <a:pt x="60000" y="0"/>
                    </a:cubicBezTo>
                    <a:cubicBezTo>
                      <a:pt x="93137" y="0"/>
                      <a:pt x="120000" y="26863"/>
                      <a:pt x="120000" y="60000"/>
                    </a:cubicBezTo>
                    <a:cubicBezTo>
                      <a:pt x="120000" y="93137"/>
                      <a:pt x="93137" y="120000"/>
                      <a:pt x="60000" y="120000"/>
                    </a:cubicBezTo>
                    <a:cubicBezTo>
                      <a:pt x="26863" y="120000"/>
                      <a:pt x="0" y="93137"/>
                      <a:pt x="0" y="60000"/>
                    </a:cubicBezTo>
                    <a:close/>
                  </a:path>
                </a:pathLst>
              </a:custGeom>
              <a:solidFill>
                <a:srgbClr val="b6d7a8"/>
              </a:solidFill>
              <a:ln w="38100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36" name="Google Shape;143;p18"/>
              <p:cNvSpPr/>
              <p:nvPr/>
            </p:nvSpPr>
            <p:spPr>
              <a:xfrm>
                <a:off x="2598480" y="4153320"/>
                <a:ext cx="248760" cy="13032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120000"/>
                    </a:moveTo>
                    <a:lnTo>
                      <a:pt x="60000" y="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b6d7a8"/>
              </a:solidFill>
              <a:ln w="9525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37" name="Google Shape;144;p18"/>
            <p:cNvSpPr/>
            <p:nvPr/>
          </p:nvSpPr>
          <p:spPr>
            <a:xfrm rot="20889000">
              <a:off x="-8280" y="3594600"/>
              <a:ext cx="1435320" cy="7560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2709" y="0"/>
                  </a:moveTo>
                  <a:cubicBezTo>
                    <a:pt x="2708" y="0"/>
                    <a:pt x="2708" y="0"/>
                    <a:pt x="2708" y="1"/>
                  </a:cubicBezTo>
                  <a:lnTo>
                    <a:pt x="0" y="60000"/>
                  </a:lnTo>
                  <a:cubicBezTo>
                    <a:pt x="0" y="60001"/>
                    <a:pt x="0" y="60001"/>
                    <a:pt x="1" y="60001"/>
                  </a:cubicBezTo>
                  <a:lnTo>
                    <a:pt x="117291" y="120000"/>
                  </a:lnTo>
                  <a:cubicBezTo>
                    <a:pt x="117292" y="120000"/>
                    <a:pt x="117292" y="120000"/>
                    <a:pt x="117292" y="119999"/>
                  </a:cubicBezTo>
                  <a:lnTo>
                    <a:pt x="120000" y="60000"/>
                  </a:lnTo>
                  <a:cubicBezTo>
                    <a:pt x="120000" y="59999"/>
                    <a:pt x="120000" y="59999"/>
                    <a:pt x="119999" y="59999"/>
                  </a:cubicBez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grpSp>
          <p:nvGrpSpPr>
            <p:cNvPr id="138" name="Google Shape;145;p18"/>
            <p:cNvGrpSpPr/>
            <p:nvPr/>
          </p:nvGrpSpPr>
          <p:grpSpPr>
            <a:xfrm>
              <a:off x="900000" y="2438280"/>
              <a:ext cx="923040" cy="1148040"/>
              <a:chOff x="900000" y="2438280"/>
              <a:chExt cx="923040" cy="1148040"/>
            </a:xfrm>
          </p:grpSpPr>
          <p:sp>
            <p:nvSpPr>
              <p:cNvPr id="139" name="Google Shape;146;p18"/>
              <p:cNvSpPr/>
              <p:nvPr/>
            </p:nvSpPr>
            <p:spPr>
              <a:xfrm>
                <a:off x="947880" y="3003120"/>
                <a:ext cx="875160" cy="36288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 anchorCtr="1">
                <a:noAutofit/>
              </a:bodyPr>
              <a:p>
                <a:pPr algn="ctr">
                  <a:lnSpc>
                    <a:spcPct val="115000"/>
                  </a:lnSpc>
                  <a:buNone/>
                  <a:tabLst>
                    <a:tab algn="l" pos="0"/>
                  </a:tabLst>
                </a:pPr>
                <a:r>
                  <a:rPr b="1" lang="fr" sz="14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2019</a:t>
                </a:r>
                <a:endParaRPr b="0" lang="fr-CA" sz="1400" spc="-1" strike="noStrike">
                  <a:latin typeface="Arial"/>
                </a:endParaRPr>
              </a:p>
            </p:txBody>
          </p:sp>
          <p:sp>
            <p:nvSpPr>
              <p:cNvPr id="140" name="Google Shape;147;p18"/>
              <p:cNvSpPr/>
              <p:nvPr/>
            </p:nvSpPr>
            <p:spPr>
              <a:xfrm rot="21283200">
                <a:off x="919080" y="2477160"/>
                <a:ext cx="874080" cy="45792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 anchorCtr="1">
                <a:noAutofit/>
              </a:bodyPr>
              <a:p>
                <a:pPr algn="ctr">
                  <a:lnSpc>
                    <a:spcPct val="90000"/>
                  </a:lnSpc>
                  <a:buNone/>
                  <a:tabLst>
                    <a:tab algn="l" pos="0"/>
                  </a:tabLst>
                </a:pPr>
                <a:r>
                  <a:rPr b="0" lang="fr" sz="12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Création du projet</a:t>
                </a:r>
                <a:endParaRPr b="0" lang="fr-CA" sz="1200" spc="-1" strike="noStrike">
                  <a:latin typeface="Arial"/>
                </a:endParaRPr>
              </a:p>
            </p:txBody>
          </p:sp>
          <p:sp>
            <p:nvSpPr>
              <p:cNvPr id="141" name="Google Shape;148;p18"/>
              <p:cNvSpPr/>
              <p:nvPr/>
            </p:nvSpPr>
            <p:spPr>
              <a:xfrm rot="19808400">
                <a:off x="1297440" y="3346920"/>
                <a:ext cx="170280" cy="21096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60000"/>
                    </a:moveTo>
                    <a:lnTo>
                      <a:pt x="0" y="60000"/>
                    </a:lnTo>
                    <a:cubicBezTo>
                      <a:pt x="0" y="26863"/>
                      <a:pt x="26863" y="0"/>
                      <a:pt x="60000" y="0"/>
                    </a:cubicBezTo>
                    <a:cubicBezTo>
                      <a:pt x="93137" y="0"/>
                      <a:pt x="120000" y="26863"/>
                      <a:pt x="120000" y="60000"/>
                    </a:cubicBezTo>
                    <a:cubicBezTo>
                      <a:pt x="120000" y="93137"/>
                      <a:pt x="93137" y="120000"/>
                      <a:pt x="60000" y="120000"/>
                    </a:cubicBezTo>
                    <a:cubicBezTo>
                      <a:pt x="26863" y="120000"/>
                      <a:pt x="0" y="93137"/>
                      <a:pt x="0" y="60000"/>
                    </a:cubicBezTo>
                    <a:close/>
                  </a:path>
                </a:pathLst>
              </a:custGeom>
              <a:solidFill>
                <a:srgbClr val="b6d7a8"/>
              </a:solidFill>
              <a:ln w="38100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2" name="Google Shape;149;p18"/>
              <p:cNvSpPr/>
              <p:nvPr/>
            </p:nvSpPr>
            <p:spPr>
              <a:xfrm flipH="1" rot="10800000">
                <a:off x="1260720" y="2906280"/>
                <a:ext cx="192240" cy="13032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120000"/>
                    </a:moveTo>
                    <a:lnTo>
                      <a:pt x="60000" y="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b6d7a8"/>
              </a:solidFill>
              <a:ln w="9525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grpSp>
          <p:nvGrpSpPr>
            <p:cNvPr id="143" name="Google Shape;150;p18"/>
            <p:cNvGrpSpPr/>
            <p:nvPr/>
          </p:nvGrpSpPr>
          <p:grpSpPr>
            <a:xfrm>
              <a:off x="4741200" y="3676680"/>
              <a:ext cx="1647360" cy="1182600"/>
              <a:chOff x="4741200" y="3676680"/>
              <a:chExt cx="1647360" cy="1182600"/>
            </a:xfrm>
          </p:grpSpPr>
          <p:sp>
            <p:nvSpPr>
              <p:cNvPr id="144" name="Google Shape;151;p18"/>
              <p:cNvSpPr/>
              <p:nvPr/>
            </p:nvSpPr>
            <p:spPr>
              <a:xfrm rot="19812000">
                <a:off x="5378040" y="3706920"/>
                <a:ext cx="179280" cy="21096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60000"/>
                    </a:moveTo>
                    <a:lnTo>
                      <a:pt x="0" y="60000"/>
                    </a:lnTo>
                    <a:cubicBezTo>
                      <a:pt x="0" y="26863"/>
                      <a:pt x="26863" y="0"/>
                      <a:pt x="60000" y="0"/>
                    </a:cubicBezTo>
                    <a:cubicBezTo>
                      <a:pt x="93137" y="0"/>
                      <a:pt x="120000" y="26863"/>
                      <a:pt x="120000" y="60000"/>
                    </a:cubicBezTo>
                    <a:cubicBezTo>
                      <a:pt x="120000" y="93137"/>
                      <a:pt x="93137" y="120000"/>
                      <a:pt x="60000" y="120000"/>
                    </a:cubicBezTo>
                    <a:cubicBezTo>
                      <a:pt x="26863" y="120000"/>
                      <a:pt x="0" y="93137"/>
                      <a:pt x="0" y="60000"/>
                    </a:cubicBezTo>
                    <a:close/>
                  </a:path>
                </a:pathLst>
              </a:custGeom>
              <a:solidFill>
                <a:srgbClr val="b6d7a8"/>
              </a:solidFill>
              <a:ln w="38100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5" name="Google Shape;152;p18"/>
              <p:cNvSpPr/>
              <p:nvPr/>
            </p:nvSpPr>
            <p:spPr>
              <a:xfrm>
                <a:off x="4971240" y="3916080"/>
                <a:ext cx="1122120" cy="36288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182880" bIns="182880" anchor="t" anchorCtr="1">
                <a:noAutofit/>
              </a:bodyPr>
              <a:p>
                <a:pPr algn="ctr">
                  <a:lnSpc>
                    <a:spcPct val="115000"/>
                  </a:lnSpc>
                  <a:buNone/>
                  <a:tabLst>
                    <a:tab algn="l" pos="0"/>
                  </a:tabLst>
                </a:pPr>
                <a:r>
                  <a:rPr b="1" lang="fr" sz="1400" spc="-1" strike="noStrike">
                    <a:solidFill>
                      <a:srgbClr val="000000"/>
                    </a:solidFill>
                    <a:latin typeface="Arial"/>
                    <a:ea typeface="Arial"/>
                  </a:rPr>
                  <a:t>2022</a:t>
                </a:r>
                <a:endParaRPr b="0" lang="fr-CA" sz="1400" spc="-1" strike="noStrike">
                  <a:latin typeface="Arial"/>
                </a:endParaRPr>
              </a:p>
            </p:txBody>
          </p:sp>
          <p:sp>
            <p:nvSpPr>
              <p:cNvPr id="146" name="Google Shape;153;p18"/>
              <p:cNvSpPr/>
              <p:nvPr/>
            </p:nvSpPr>
            <p:spPr>
              <a:xfrm>
                <a:off x="5400000" y="4260960"/>
                <a:ext cx="245160" cy="181080"/>
              </a:xfrm>
              <a:custGeom>
                <a:avLst/>
                <a:gdLst/>
                <a:ahLst/>
                <a:rect l="l" t="t" r="r" b="b"/>
                <a:pathLst>
                  <a:path w="120000" h="120000">
                    <a:moveTo>
                      <a:pt x="0" y="120000"/>
                    </a:moveTo>
                    <a:lnTo>
                      <a:pt x="60000" y="0"/>
                    </a:lnTo>
                    <a:lnTo>
                      <a:pt x="120000" y="120000"/>
                    </a:lnTo>
                    <a:close/>
                  </a:path>
                </a:pathLst>
              </a:custGeom>
              <a:solidFill>
                <a:srgbClr val="b6d7a8"/>
              </a:solidFill>
              <a:ln w="9525">
                <a:solidFill>
                  <a:srgbClr val="b6d7a8"/>
                </a:solidFill>
                <a:round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147" name="Google Shape;154;p18"/>
              <p:cNvSpPr/>
              <p:nvPr/>
            </p:nvSpPr>
            <p:spPr>
              <a:xfrm rot="21366600">
                <a:off x="4754520" y="4347000"/>
                <a:ext cx="1620000" cy="457560"/>
              </a:xfrm>
              <a:prstGeom prst="rect">
                <a:avLst/>
              </a:prstGeom>
              <a:solidFill>
                <a:srgbClr val="b6d7a8"/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tIns="91440" bIns="91440" anchor="t" anchorCtr="1">
                <a:noAutofit/>
              </a:bodyPr>
              <a:p>
                <a:pPr algn="ctr">
                  <a:lnSpc>
                    <a:spcPct val="90000"/>
                  </a:lnSpc>
                  <a:buNone/>
                  <a:tabLst>
                    <a:tab algn="l" pos="0"/>
                  </a:tabLst>
                </a:pPr>
                <a:r>
                  <a:rPr b="0" lang="fr" sz="1200" spc="-1" strike="noStrike">
                    <a:solidFill>
                      <a:srgbClr val="000000"/>
                    </a:solidFill>
                    <a:latin typeface="Spectral"/>
                    <a:ea typeface="Spectral"/>
                  </a:rPr>
                  <a:t>Deuxième prototype </a:t>
                </a:r>
                <a:endParaRPr b="0" lang="fr-CA" sz="1200" spc="-1" strike="noStrike">
                  <a:latin typeface="Arial"/>
                </a:endParaRPr>
              </a:p>
            </p:txBody>
          </p:sp>
        </p:grpSp>
      </p:grpSp>
      <p:grpSp>
        <p:nvGrpSpPr>
          <p:cNvPr id="148" name="Google Shape;155;p18"/>
          <p:cNvGrpSpPr/>
          <p:nvPr/>
        </p:nvGrpSpPr>
        <p:grpSpPr>
          <a:xfrm>
            <a:off x="5953320" y="2581920"/>
            <a:ext cx="2149560" cy="858600"/>
            <a:chOff x="5953320" y="2581920"/>
            <a:chExt cx="2149560" cy="858600"/>
          </a:xfrm>
        </p:grpSpPr>
        <p:sp>
          <p:nvSpPr>
            <p:cNvPr id="149" name="Google Shape;156;p18"/>
            <p:cNvSpPr/>
            <p:nvPr/>
          </p:nvSpPr>
          <p:spPr>
            <a:xfrm rot="21322200">
              <a:off x="6364800" y="3032640"/>
              <a:ext cx="1122120" cy="362880"/>
            </a:xfrm>
            <a:prstGeom prst="rect">
              <a:avLst/>
            </a:prstGeom>
            <a:solidFill>
              <a:srgbClr val="b6d7a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 anchorCtr="1">
              <a:noAutofit/>
            </a:bodyPr>
            <a:p>
              <a:pPr algn="ctr">
                <a:lnSpc>
                  <a:spcPct val="115000"/>
                </a:lnSpc>
                <a:buNone/>
                <a:tabLst>
                  <a:tab algn="l" pos="0"/>
                </a:tabLst>
              </a:pPr>
              <a:r>
                <a:rPr b="1" lang="fr" sz="1400" spc="-1" strike="noStrike">
                  <a:solidFill>
                    <a:srgbClr val="000000"/>
                  </a:solidFill>
                  <a:latin typeface="Spectral"/>
                  <a:ea typeface="Spectral"/>
                </a:rPr>
                <a:t>2023</a:t>
              </a:r>
              <a:endParaRPr b="0" lang="fr-CA" sz="1400" spc="-1" strike="noStrike">
                <a:latin typeface="Arial"/>
              </a:endParaRPr>
            </a:p>
          </p:txBody>
        </p:sp>
        <p:sp>
          <p:nvSpPr>
            <p:cNvPr id="150" name="Google Shape;157;p18"/>
            <p:cNvSpPr/>
            <p:nvPr/>
          </p:nvSpPr>
          <p:spPr>
            <a:xfrm rot="10518600">
              <a:off x="6784560" y="2886480"/>
              <a:ext cx="245160" cy="181080"/>
            </a:xfrm>
            <a:custGeom>
              <a:avLst/>
              <a:gdLst/>
              <a:ahLst/>
              <a:rect l="l" t="t" r="r" b="b"/>
              <a:pathLst>
                <a:path w="120000" h="120000">
                  <a:moveTo>
                    <a:pt x="0" y="120000"/>
                  </a:moveTo>
                  <a:lnTo>
                    <a:pt x="60000" y="0"/>
                  </a:lnTo>
                  <a:lnTo>
                    <a:pt x="120000" y="120000"/>
                  </a:lnTo>
                  <a:close/>
                </a:path>
              </a:pathLst>
            </a:cu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Google Shape;158;p18"/>
            <p:cNvSpPr/>
            <p:nvPr/>
          </p:nvSpPr>
          <p:spPr>
            <a:xfrm rot="21560400">
              <a:off x="5955120" y="2594160"/>
              <a:ext cx="2145600" cy="348840"/>
            </a:xfrm>
            <a:prstGeom prst="rect">
              <a:avLst/>
            </a:prstGeom>
            <a:solidFill>
              <a:srgbClr val="b6d7a8"/>
            </a:solidFill>
            <a:ln w="9525">
              <a:solidFill>
                <a:srgbClr val="b6d7a8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tIns="182880" bIns="182880" anchor="t" anchorCtr="1">
              <a:noAutofit/>
            </a:bodyPr>
            <a:p>
              <a:pPr algn="ctr">
                <a:lnSpc>
                  <a:spcPct val="90000"/>
                </a:lnSpc>
                <a:buNone/>
                <a:tabLst>
                  <a:tab algn="l" pos="0"/>
                </a:tabLst>
              </a:pPr>
              <a:r>
                <a:rPr b="0" lang="fr" sz="1200" spc="-1" strike="noStrike">
                  <a:solidFill>
                    <a:srgbClr val="000000"/>
                  </a:solidFill>
                  <a:latin typeface="Nunito"/>
                  <a:ea typeface="Nunito"/>
                </a:rPr>
                <a:t>Lancement du business</a:t>
              </a:r>
              <a:endParaRPr b="0" lang="fr-CA" sz="1200" spc="-1" strike="noStrike">
                <a:latin typeface="Arial"/>
              </a:endParaRPr>
            </a:p>
          </p:txBody>
        </p:sp>
      </p:grpSp>
      <p:sp>
        <p:nvSpPr>
          <p:cNvPr id="152" name="Google Shape;159;p18"/>
          <p:cNvSpPr/>
          <p:nvPr/>
        </p:nvSpPr>
        <p:spPr>
          <a:xfrm rot="20520000">
            <a:off x="6814080" y="3376800"/>
            <a:ext cx="186840" cy="20376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60000"/>
                </a:moveTo>
                <a:lnTo>
                  <a:pt x="0" y="60000"/>
                </a:lnTo>
                <a:cubicBezTo>
                  <a:pt x="0" y="26863"/>
                  <a:pt x="26863" y="0"/>
                  <a:pt x="60000" y="0"/>
                </a:cubicBezTo>
                <a:cubicBezTo>
                  <a:pt x="93137" y="0"/>
                  <a:pt x="120000" y="26863"/>
                  <a:pt x="120000" y="60000"/>
                </a:cubicBezTo>
                <a:cubicBezTo>
                  <a:pt x="120000" y="93137"/>
                  <a:pt x="93137" y="120000"/>
                  <a:pt x="60000" y="120000"/>
                </a:cubicBezTo>
                <a:cubicBezTo>
                  <a:pt x="26863" y="120000"/>
                  <a:pt x="0" y="93137"/>
                  <a:pt x="0" y="60000"/>
                </a:cubicBezTo>
                <a:close/>
              </a:path>
            </a:pathLst>
          </a:custGeom>
          <a:solidFill>
            <a:srgbClr val="b6d7a8"/>
          </a:solidFill>
          <a:ln w="38100">
            <a:solidFill>
              <a:srgbClr val="b6d7a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3" name="Google Shape;160;p18"/>
          <p:cNvSpPr/>
          <p:nvPr/>
        </p:nvSpPr>
        <p:spPr>
          <a:xfrm flipH="1" rot="828600">
            <a:off x="6857640" y="3584160"/>
            <a:ext cx="1446480" cy="752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2709" y="0"/>
                </a:moveTo>
                <a:cubicBezTo>
                  <a:pt x="2708" y="0"/>
                  <a:pt x="2708" y="0"/>
                  <a:pt x="2708" y="1"/>
                </a:cubicBezTo>
                <a:lnTo>
                  <a:pt x="0" y="60000"/>
                </a:lnTo>
                <a:cubicBezTo>
                  <a:pt x="0" y="60001"/>
                  <a:pt x="0" y="60001"/>
                  <a:pt x="1" y="60001"/>
                </a:cubicBezTo>
                <a:lnTo>
                  <a:pt x="117291" y="120000"/>
                </a:lnTo>
                <a:cubicBezTo>
                  <a:pt x="117292" y="120000"/>
                  <a:pt x="117292" y="120000"/>
                  <a:pt x="117292" y="119999"/>
                </a:cubicBezTo>
                <a:lnTo>
                  <a:pt x="120000" y="60000"/>
                </a:lnTo>
                <a:cubicBezTo>
                  <a:pt x="120000" y="59999"/>
                  <a:pt x="120000" y="59999"/>
                  <a:pt x="119999" y="59999"/>
                </a:cubicBezTo>
                <a:close/>
              </a:path>
            </a:pathLst>
          </a:custGeom>
          <a:solidFill>
            <a:srgbClr val="b6d7a8"/>
          </a:solidFill>
          <a:ln w="9525">
            <a:solidFill>
              <a:srgbClr val="b6d7a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4" name="Google Shape;161;p18"/>
          <p:cNvSpPr/>
          <p:nvPr/>
        </p:nvSpPr>
        <p:spPr>
          <a:xfrm>
            <a:off x="2340000" y="4230720"/>
            <a:ext cx="761400" cy="362880"/>
          </a:xfrm>
          <a:prstGeom prst="rect">
            <a:avLst/>
          </a:prstGeom>
          <a:solidFill>
            <a:srgbClr val="b6d7a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182880" bIns="182880" anchor="t" anchorCtr="1">
            <a:noAutofit/>
          </a:bodyPr>
          <a:p>
            <a:pPr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fr" sz="1200" spc="-1" strike="noStrike">
                <a:solidFill>
                  <a:srgbClr val="000000"/>
                </a:solidFill>
                <a:latin typeface="Spectral"/>
                <a:ea typeface="Spectral"/>
              </a:rPr>
              <a:t>PoC</a:t>
            </a:r>
            <a:endParaRPr b="0" lang="fr-CA" sz="1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684444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684444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fr-CA</dc:language>
  <cp:lastModifiedBy/>
  <dcterms:modified xsi:type="dcterms:W3CDTF">2022-12-01T22:46:04Z</dcterms:modified>
  <cp:revision>1</cp:revision>
  <dc:subject/>
  <dc:title/>
</cp:coreProperties>
</file>